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3"/>
  </p:notesMasterIdLst>
  <p:sldIdLst>
    <p:sldId id="260" r:id="rId2"/>
    <p:sldId id="256" r:id="rId3"/>
    <p:sldId id="257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06"/>
    <p:restoredTop sz="94554"/>
  </p:normalViewPr>
  <p:slideViewPr>
    <p:cSldViewPr snapToObjects="1">
      <p:cViewPr>
        <p:scale>
          <a:sx n="70" d="100"/>
          <a:sy n="70" d="100"/>
        </p:scale>
        <p:origin x="664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17753-F505-4C49-ADEE-88B693B9E566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0A1F7-1676-7149-8B1C-FC9D252069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8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06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06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79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2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9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257300" y="2762250"/>
            <a:ext cx="1257300" cy="1239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4221519"/>
            <a:ext cx="2086206" cy="18671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57" y="4244976"/>
            <a:ext cx="1888894" cy="18888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松田担当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操作キャラクタークラスを作成するための抽象クラス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 smtClean="0">
                <a:solidFill>
                  <a:schemeClr val="tx1">
                    <a:lumMod val="75000"/>
                  </a:schemeClr>
                </a:solidFill>
              </a:rPr>
              <a:t>abstract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UECPlayerBase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762250"/>
            <a:ext cx="1257300" cy="12573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6"/>
            <a:ext cx="8629650" cy="2581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移動、ジャンプなどの基本操作を搭載</a:t>
            </a:r>
            <a:r>
              <a:rPr lang="en-US" altLang="ja-JP" dirty="0" smtClean="0"/>
              <a:t>(override</a:t>
            </a:r>
            <a:r>
              <a:rPr lang="ja-JP" altLang="en-US" dirty="0" smtClean="0"/>
              <a:t>可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endParaRPr lang="en-US" altLang="ja-JP" dirty="0" smtClean="0"/>
          </a:p>
          <a:p>
            <a:r>
              <a:rPr lang="ja-JP" altLang="en-US" dirty="0" smtClean="0"/>
              <a:t>攻撃情報など必須の情報は抽象メソッドとして実装を依頼</a:t>
            </a:r>
            <a:endParaRPr lang="en-US" altLang="ja-JP" dirty="0" smtClean="0"/>
          </a:p>
          <a:p>
            <a:r>
              <a:rPr lang="ja-JP" altLang="en-US" dirty="0" smtClean="0"/>
              <a:t>キャラ画像の切替や効果音の再生は、あとでまとめて処理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</a:t>
            </a:r>
            <a:r>
              <a:rPr lang="en-US" altLang="ja-JP" dirty="0" smtClean="0"/>
              <a:t> </a:t>
            </a:r>
            <a:r>
              <a:rPr lang="ja-JP" altLang="en-US" dirty="0" smtClean="0"/>
              <a:t>自由度の高い設定環境を目指す</a:t>
            </a:r>
            <a:endParaRPr lang="en-US" altLang="ja-JP" dirty="0" smtClean="0"/>
          </a:p>
          <a:p>
            <a:r>
              <a:rPr lang="ja-JP" altLang="en-US" dirty="0" smtClean="0"/>
              <a:t>パラメータが多くなり、機能を分割</a:t>
            </a:r>
            <a:r>
              <a:rPr lang="en-US" altLang="ja-JP" dirty="0" smtClean="0"/>
              <a:t>(</a:t>
            </a:r>
            <a:r>
              <a:rPr lang="ja-JP" altLang="en-US" dirty="0" smtClean="0"/>
              <a:t>→</a:t>
            </a:r>
            <a:r>
              <a:rPr lang="en-US" altLang="ja-JP" dirty="0" err="1" smtClean="0"/>
              <a:t>AttackInfo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438150" y="5334000"/>
            <a:ext cx="1276350" cy="590550"/>
          </a:xfrm>
          <a:prstGeom prst="rightArrow">
            <a:avLst>
              <a:gd name="adj1" fmla="val 435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1500" y="4963180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継承</a:t>
            </a:r>
            <a:endParaRPr kumimoji="1" lang="ja-JP" altLang="en-US" sz="2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225925"/>
            <a:ext cx="2592387" cy="259238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4002087"/>
            <a:ext cx="2882901" cy="288290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2294632" y="6050902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NAOCHAN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01571" y="6088674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SHUN</a:t>
            </a:r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6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松田担当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攻撃情報を管理するクラス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 err="1" smtClean="0"/>
              <a:t>AttackInfo</a:t>
            </a:r>
            <a:endParaRPr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5"/>
            <a:ext cx="8629650" cy="329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UECPlayerBase</a:t>
            </a:r>
            <a:r>
              <a:rPr lang="ja-JP" altLang="en-US" dirty="0" smtClean="0"/>
              <a:t>より攻撃情報を委託されると、自動で自機・敵機の情報から判定を行う。</a:t>
            </a:r>
            <a:endParaRPr lang="en-US" altLang="ja-JP" dirty="0" smtClean="0"/>
          </a:p>
          <a:p>
            <a:r>
              <a:rPr lang="ja-JP" altLang="en-US" dirty="0" smtClean="0"/>
              <a:t>コンボ攻撃や多段攻撃に対応。攻撃発生、終了後の硬直時間なども設定可能。</a:t>
            </a:r>
            <a:endParaRPr lang="en-US" altLang="ja-JP" dirty="0" smtClean="0"/>
          </a:p>
          <a:p>
            <a:r>
              <a:rPr lang="ja-JP" altLang="en-US" dirty="0" smtClean="0"/>
              <a:t>軽量化、効率化を図るために各プレイヤーでオブジェクトを一つずつ所持。それを使い回す形に。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2609112" cy="260911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790" y="1916832"/>
            <a:ext cx="2599672" cy="2609112"/>
          </a:xfrm>
          <a:prstGeom prst="rect">
            <a:avLst/>
          </a:prstGeom>
        </p:spPr>
      </p:pic>
      <p:sp>
        <p:nvSpPr>
          <p:cNvPr id="17" name="フレーム 16"/>
          <p:cNvSpPr/>
          <p:nvPr/>
        </p:nvSpPr>
        <p:spPr>
          <a:xfrm>
            <a:off x="1424763" y="2440042"/>
            <a:ext cx="777068" cy="6537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フローチャート: 処理 17"/>
          <p:cNvSpPr/>
          <p:nvPr/>
        </p:nvSpPr>
        <p:spPr>
          <a:xfrm>
            <a:off x="8089137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フローチャート: 処理 18"/>
          <p:cNvSpPr/>
          <p:nvPr/>
        </p:nvSpPr>
        <p:spPr>
          <a:xfrm>
            <a:off x="1238989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UECFrameView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フローチャート: 処理 19"/>
          <p:cNvSpPr/>
          <p:nvPr/>
        </p:nvSpPr>
        <p:spPr>
          <a:xfrm>
            <a:off x="4806950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左カーブ矢印 20"/>
          <p:cNvSpPr/>
          <p:nvPr/>
        </p:nvSpPr>
        <p:spPr>
          <a:xfrm rot="16200000">
            <a:off x="3855473" y="4130083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99601" y="519400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①</a:t>
            </a:r>
            <a:r>
              <a:rPr lang="en-US" altLang="ja-JP" sz="2400" dirty="0" smtClean="0"/>
              <a:t> .Action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922442" y="516901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②</a:t>
            </a:r>
            <a:r>
              <a:rPr lang="en-US" altLang="ja-JP" sz="2400" dirty="0" smtClean="0"/>
              <a:t> .</a:t>
            </a:r>
            <a:r>
              <a:rPr lang="en-US" altLang="ja-JP" sz="2400" dirty="0" err="1"/>
              <a:t>s</a:t>
            </a:r>
            <a:r>
              <a:rPr lang="en-US" altLang="ja-JP" sz="2400" dirty="0" err="1" smtClean="0"/>
              <a:t>etInfo</a:t>
            </a:r>
            <a:endParaRPr kumimoji="1" lang="ja-JP" altLang="en-US" sz="2400" dirty="0"/>
          </a:p>
        </p:txBody>
      </p:sp>
      <p:sp>
        <p:nvSpPr>
          <p:cNvPr id="24" name="左カーブ矢印 23"/>
          <p:cNvSpPr/>
          <p:nvPr/>
        </p:nvSpPr>
        <p:spPr>
          <a:xfrm rot="16200000">
            <a:off x="7581679" y="4115058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/>
          <p:cNvSpPr/>
          <p:nvPr/>
        </p:nvSpPr>
        <p:spPr>
          <a:xfrm rot="5400000" flipV="1">
            <a:off x="5738337" y="3389902"/>
            <a:ext cx="627322" cy="60471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131" y="6116439"/>
            <a:ext cx="329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③</a:t>
            </a:r>
            <a:r>
              <a:rPr lang="en-US" altLang="ja-JP" sz="2400" dirty="0"/>
              <a:t> . </a:t>
            </a:r>
            <a:r>
              <a:rPr lang="en-US" altLang="ja-JP" sz="2400" dirty="0" err="1" smtClean="0"/>
              <a:t>judgeHitted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④</a:t>
            </a:r>
            <a:r>
              <a:rPr kumimoji="1" lang="en-US" altLang="ja-JP" sz="2400" dirty="0" smtClean="0"/>
              <a:t> .</a:t>
            </a:r>
            <a:r>
              <a:rPr kumimoji="1" lang="en-US" altLang="ja-JP" sz="2400" dirty="0" err="1" smtClean="0"/>
              <a:t>ConfirmAttack</a:t>
            </a:r>
            <a:endParaRPr kumimoji="1" lang="ja-JP" altLang="en-US" sz="2400" dirty="0"/>
          </a:p>
        </p:txBody>
      </p:sp>
      <p:sp>
        <p:nvSpPr>
          <p:cNvPr id="27" name="左カーブ矢印 26"/>
          <p:cNvSpPr/>
          <p:nvPr/>
        </p:nvSpPr>
        <p:spPr>
          <a:xfrm rot="5400000">
            <a:off x="7773063" y="5231076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378187" y="6118212"/>
            <a:ext cx="21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smtClean="0"/>
              <a:t>⑤</a:t>
            </a:r>
            <a:r>
              <a:rPr lang="en-US" altLang="ja-JP" sz="2400" dirty="0" smtClean="0"/>
              <a:t> .Confirm</a:t>
            </a:r>
            <a:endParaRPr kumimoji="1" lang="ja-JP" altLang="en-US" sz="2400" dirty="0"/>
          </a:p>
        </p:txBody>
      </p:sp>
      <p:sp>
        <p:nvSpPr>
          <p:cNvPr id="29" name="四角形吹き出し 28"/>
          <p:cNvSpPr/>
          <p:nvPr/>
        </p:nvSpPr>
        <p:spPr>
          <a:xfrm>
            <a:off x="160012" y="4740813"/>
            <a:ext cx="2020186" cy="842108"/>
          </a:xfrm>
          <a:prstGeom prst="wedgeRectCallout">
            <a:avLst>
              <a:gd name="adj1" fmla="val -14517"/>
              <a:gd name="adj2" fmla="val 103747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</a:rPr>
              <a:t>相打ちのために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dirty="0" smtClean="0">
                <a:solidFill>
                  <a:sysClr val="windowText" lastClr="000000"/>
                </a:solidFill>
              </a:rPr>
              <a:t>分割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 animBg="1"/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772816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latin typeface="HGSMinchoE" charset="-128"/>
                <a:ea typeface="HGSMinchoE" charset="-128"/>
                <a:cs typeface="HGSMinchoE" charset="-128"/>
              </a:rPr>
              <a:t>二次元格闘ゲーム</a:t>
            </a:r>
            <a: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kumimoji="1" lang="en-US" altLang="ja-JP" dirty="0" smtClean="0">
                <a:latin typeface="+mn-ea"/>
                <a:ea typeface="+mn-ea"/>
              </a:rPr>
              <a:t/>
            </a:r>
            <a:br>
              <a:rPr kumimoji="1" lang="en-US" altLang="ja-JP" dirty="0" smtClean="0">
                <a:latin typeface="+mn-ea"/>
                <a:ea typeface="+mn-ea"/>
              </a:rPr>
            </a:br>
            <a:r>
              <a:rPr lang="en-US" altLang="ja-JP" sz="3100" b="1" dirty="0">
                <a:latin typeface="HGSMinchoE" charset="-128"/>
                <a:ea typeface="HGSMinchoE" charset="-128"/>
                <a:cs typeface="HGSMinchoE" charset="-128"/>
              </a:rPr>
              <a:t>2</a:t>
            </a:r>
            <a:r>
              <a:rPr lang="ja-JP" altLang="en-US" sz="3100" b="1" dirty="0">
                <a:latin typeface="HGSMinchoE" charset="-128"/>
                <a:ea typeface="HGSMinchoE" charset="-128"/>
                <a:cs typeface="HGSMinchoE" charset="-128"/>
              </a:rPr>
              <a:t>年後学期</a:t>
            </a: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「メディア情報学プログラミング演習」 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グループ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> 16</a:t>
            </a:r>
            <a: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</a:br>
            <a:endParaRPr kumimoji="1" lang="ja-JP" altLang="en-US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930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1610208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木内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舜司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kumimoji="1"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1610496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根本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亘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1610595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松田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尚也</a:t>
            </a:r>
            <a:endParaRPr lang="en-US" altLang="ja-JP" sz="2800" b="1" dirty="0">
              <a:latin typeface="HGSMinchoE" charset="-128"/>
              <a:ea typeface="HGSMinchoE" charset="-128"/>
              <a:cs typeface="HGSMinchoE" charset="-128"/>
            </a:endParaRPr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8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35" y="2411200"/>
            <a:ext cx="5492129" cy="2035600"/>
          </a:xfrm>
        </p:spPr>
      </p:pic>
    </p:spTree>
    <p:extLst>
      <p:ext uri="{BB962C8B-B14F-4D97-AF65-F5344CB8AC3E}">
        <p14:creationId xmlns:p14="http://schemas.microsoft.com/office/powerpoint/2010/main" val="6678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35" y="1690688"/>
            <a:ext cx="5492129" cy="3924000"/>
          </a:xfrm>
        </p:spPr>
      </p:pic>
    </p:spTree>
    <p:extLst>
      <p:ext uri="{BB962C8B-B14F-4D97-AF65-F5344CB8AC3E}">
        <p14:creationId xmlns:p14="http://schemas.microsoft.com/office/powerpoint/2010/main" val="20004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0688"/>
            <a:ext cx="5493600" cy="3925051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6786815" y="169068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 dirty="0" smtClean="0">
                <a:latin typeface="HGSMinchoE" charset="-128"/>
                <a:ea typeface="HGSMinchoE" charset="-128"/>
                <a:cs typeface="HGSMinchoE" charset="-128"/>
              </a:rPr>
              <a:t>対戦ゲーム</a:t>
            </a:r>
            <a:endParaRPr lang="en-US" altLang="ja-JP" sz="4000" b="1" dirty="0" smtClean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84246" y="272111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atin typeface="HGSMinchoE" charset="-128"/>
                <a:ea typeface="HGSMinchoE" charset="-128"/>
                <a:cs typeface="HGSMinchoE" charset="-128"/>
              </a:rPr>
              <a:t>キーボード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91299" y="3751540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 smtClean="0">
                <a:latin typeface="Times New Roman" charset="0"/>
                <a:ea typeface="Times New Roman" charset="0"/>
                <a:cs typeface="Times New Roman" charset="0"/>
              </a:rPr>
              <a:t>2 min</a:t>
            </a:r>
            <a:endParaRPr kumimoji="1" lang="ja-JP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91299" y="4781966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latin typeface="Times New Roman" charset="0"/>
                <a:ea typeface="Times New Roman" charset="0"/>
                <a:cs typeface="Times New Roman" charset="0"/>
              </a:rPr>
              <a:t>HP</a:t>
            </a:r>
            <a:endParaRPr kumimoji="1" lang="ja-JP" alt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図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9155"/>
            <a:ext cx="5493600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3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325563"/>
          </a:xfrm>
        </p:spPr>
        <p:txBody>
          <a:bodyPr/>
          <a:lstStyle/>
          <a:p>
            <a:pPr algn="ctr"/>
            <a:r>
              <a:rPr lang="ja-JP" altLang="en-US" sz="4000" b="1" dirty="0" smtClean="0">
                <a:latin typeface="HGSMinchoE" charset="-128"/>
                <a:ea typeface="HGSMinchoE" charset="-128"/>
                <a:cs typeface="HGSMinchoE" charset="-128"/>
              </a:rPr>
              <a:t>プログラムの構成</a:t>
            </a:r>
            <a:endParaRPr kumimoji="1" lang="ja-JP" altLang="en-US" sz="40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1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ja-JP" altLang="en-US" b="1" dirty="0">
                <a:latin typeface="HGS明朝E"/>
                <a:ea typeface="HGS明朝E"/>
                <a:cs typeface="HGS明朝E"/>
              </a:rPr>
              <a:t>木内担当分：</a:t>
            </a:r>
            <a:endParaRPr kumimoji="1" lang="ja-JP" altLang="en-US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968501"/>
            <a:ext cx="7994104" cy="167652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StartFrameView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はスタート画面で、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上下の矢印で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START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か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OPTION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を選択して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ENTER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で決定し、次のシーン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へ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1160" y="349597"/>
            <a:ext cx="648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StartFrameview,PlayerSelect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GameTime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UECFrameView</a:t>
            </a:r>
            <a:r>
              <a:rPr lang="ja-JP" altLang="en-US" sz="2800" b="1" dirty="0">
                <a:latin typeface="HGS明朝E"/>
                <a:ea typeface="HGS明朝E"/>
                <a:cs typeface="HGS明朝E"/>
              </a:rPr>
              <a:t>、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800" dirty="0">
                <a:latin typeface="HGS明朝E"/>
                <a:ea typeface="HGS明朝E"/>
                <a:cs typeface="HGS明朝E"/>
              </a:rPr>
              <a:t>クラスとシーンの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遷移</a:t>
            </a:r>
            <a:endParaRPr lang="ja-JP" altLang="en-US" sz="2800" dirty="0">
              <a:latin typeface="HGS明朝E"/>
              <a:ea typeface="HGS明朝E"/>
              <a:cs typeface="HGS明朝E"/>
            </a:endParaRPr>
          </a:p>
          <a:p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825625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スクリーンショット 2018-01-24 15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412776"/>
            <a:ext cx="2847785" cy="2375124"/>
          </a:xfrm>
          <a:prstGeom prst="rect">
            <a:avLst/>
          </a:prstGeom>
        </p:spPr>
      </p:pic>
      <p:pic>
        <p:nvPicPr>
          <p:cNvPr id="8" name="図 7" descr="スクリーンショット 2018-01-24 15.3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01526"/>
            <a:ext cx="3077031" cy="2564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791745" y="3825426"/>
            <a:ext cx="8176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PlayerSelect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はキャラ選択画面で、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en-US" altLang="ja-JP" sz="2400" dirty="0">
                <a:latin typeface="HGS明朝E"/>
                <a:ea typeface="HGS明朝E"/>
                <a:cs typeface="HGS明朝E"/>
              </a:rPr>
              <a:t>2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人のプレイヤーのキャラが選択されているかどうかを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boolean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で保持して、それによって次に進むかどうかを決めている。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二つのクラスは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のメソッドを持っているが、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を実装してはおらず、実装しているのは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クラス。これは後述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386644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376" y="260648"/>
            <a:ext cx="11305256" cy="2001462"/>
          </a:xfrm>
        </p:spPr>
        <p:txBody>
          <a:bodyPr>
            <a:normAutofit/>
          </a:bodyPr>
          <a:lstStyle/>
          <a:p>
            <a:r>
              <a:rPr lang="ja-JP" altLang="ja-JP" dirty="0" smtClean="0">
                <a:latin typeface="HGS明朝E"/>
                <a:ea typeface="HGS明朝E"/>
                <a:cs typeface="HGS明朝E"/>
              </a:rPr>
              <a:t>UECF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rameView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は試合画面を描画するクラス、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dirty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自分が担当したのは、試合時間と</a:t>
            </a:r>
            <a:r>
              <a:rPr lang="en-US" altLang="ja-JP" dirty="0" smtClean="0">
                <a:latin typeface="HGS明朝E"/>
                <a:ea typeface="HGS明朝E"/>
                <a:cs typeface="HGS明朝E"/>
              </a:rPr>
              <a:t>HP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を表示する部分、試合開始と終了部分で操作ができるかどうかを管理する部分。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試合時間は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GameTime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クラスを別で作り、それで管理している。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</p:txBody>
      </p:sp>
      <p:pic>
        <p:nvPicPr>
          <p:cNvPr id="4" name="図 3" descr="スクリーンショット 2018-01-24 16.5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2" y="2262110"/>
            <a:ext cx="8178304" cy="98782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9376" y="3474586"/>
            <a:ext cx="105851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UECFighter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クラスでは、シーンの切り替えや、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キー入力を管理している。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シーンの切り替えは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callScene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(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int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 scene)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メソッドを用意して</a:t>
            </a:r>
            <a:r>
              <a:rPr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によって描画するシーンのクラスを呼び出すようにしている。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種々の設定をする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Option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クラスと、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を戻るキャンセル操作が未実装なので、これから実装したい。</a:t>
            </a:r>
            <a:endParaRPr kumimoji="1" lang="ja-JP" altLang="en-US" sz="28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32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松田担当</a:t>
            </a:r>
            <a:endParaRPr kumimoji="1" lang="ja-JP" altLang="en-US" sz="3600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27526" y="942975"/>
            <a:ext cx="9448800" cy="571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ゲームの操作キャラを搭載するための仕組みを実装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操作キャラの基盤</a:t>
            </a:r>
            <a:r>
              <a:rPr lang="en-US" altLang="ja-JP" dirty="0" smtClean="0"/>
              <a:t>…abstract </a:t>
            </a:r>
            <a:r>
              <a:rPr lang="en-US" altLang="ja-JP" dirty="0" err="1" smtClean="0"/>
              <a:t>UECPlayerBase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攻撃情報を管理する</a:t>
            </a:r>
            <a:r>
              <a:rPr lang="en-US" altLang="ja-JP" dirty="0" smtClean="0"/>
              <a:t>…</a:t>
            </a:r>
            <a:r>
              <a:rPr lang="en-US" altLang="ja-JP" dirty="0" err="1" smtClean="0"/>
              <a:t>AttackInfo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r>
              <a:rPr lang="ja-JP" altLang="en-US" dirty="0" smtClean="0"/>
              <a:t>プロジェクトを</a:t>
            </a:r>
            <a:r>
              <a:rPr lang="en-US" altLang="ja-JP" dirty="0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r>
              <a:rPr lang="ja-JP" altLang="en-US" dirty="0" smtClean="0"/>
              <a:t>コードのマージ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GitHub</a:t>
            </a:r>
            <a:r>
              <a:rPr lang="ja-JP" altLang="en-US" sz="2400" dirty="0" smtClean="0"/>
              <a:t>でバージョン管理を試みるも安定せず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↓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連絡を取り合い定期的</a:t>
            </a:r>
            <a:r>
              <a:rPr lang="ja-JP" altLang="en-US" sz="2400" dirty="0"/>
              <a:t>に</a:t>
            </a:r>
            <a:r>
              <a:rPr lang="ja-JP" altLang="en-US" sz="2400" dirty="0" smtClean="0"/>
              <a:t>マージを行った。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Atom</a:t>
            </a:r>
            <a:r>
              <a:rPr lang="ja-JP" altLang="en-US" sz="2400" dirty="0"/>
              <a:t>の</a:t>
            </a:r>
            <a:r>
              <a:rPr lang="en-US" altLang="ja-JP" sz="2400" dirty="0"/>
              <a:t>split-diff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用いたため比較的簡単な作業だった。</a:t>
            </a:r>
            <a:endParaRPr lang="ja-JP" altLang="en-US" sz="2400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9428839" y="3562350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フローチャート: 処理 8"/>
          <p:cNvSpPr/>
          <p:nvPr/>
        </p:nvSpPr>
        <p:spPr>
          <a:xfrm>
            <a:off x="10482939" y="458152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Naochan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フローチャート: 処理 9"/>
          <p:cNvSpPr/>
          <p:nvPr/>
        </p:nvSpPr>
        <p:spPr>
          <a:xfrm>
            <a:off x="10482939" y="517207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Shunchan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屈折矢印 10"/>
          <p:cNvSpPr/>
          <p:nvPr/>
        </p:nvSpPr>
        <p:spPr>
          <a:xfrm flipH="1">
            <a:off x="9869712" y="4038600"/>
            <a:ext cx="615950" cy="847725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処理 11"/>
          <p:cNvSpPr/>
          <p:nvPr/>
        </p:nvSpPr>
        <p:spPr>
          <a:xfrm>
            <a:off x="9428839" y="2124076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屈折矢印 12"/>
          <p:cNvSpPr/>
          <p:nvPr/>
        </p:nvSpPr>
        <p:spPr>
          <a:xfrm flipH="1">
            <a:off x="9869712" y="4038600"/>
            <a:ext cx="615950" cy="1371600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 flipV="1">
            <a:off x="1051468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1077503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305967" y="2198062"/>
            <a:ext cx="7276846" cy="120014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ysClr val="windowText" lastClr="000000"/>
                </a:solidFill>
              </a:rPr>
              <a:t>目標</a:t>
            </a:r>
            <a:endParaRPr kumimoji="1" lang="en-US" altLang="ja-JP" sz="1600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誰でも新キャラを追加できるようなコード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クラス規模が大きいので可能な限り効率化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ja-JP" altLang="en-US" dirty="0" smtClean="0">
                <a:solidFill>
                  <a:sysClr val="windowText" lastClr="000000"/>
                </a:solidFill>
              </a:rPr>
              <a:t>継承しても自由度が高くなるようなメンバ、メソッド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0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</TotalTime>
  <Words>561</Words>
  <Application>Microsoft Macintosh PowerPoint</Application>
  <PresentationFormat>ワイド画面</PresentationFormat>
  <Paragraphs>75</Paragraphs>
  <Slides>11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3" baseType="lpstr">
      <vt:lpstr>Calibri</vt:lpstr>
      <vt:lpstr>Calibri Light</vt:lpstr>
      <vt:lpstr>HGSMinchoE</vt:lpstr>
      <vt:lpstr>HGS明朝E</vt:lpstr>
      <vt:lpstr>Times New Roman</vt:lpstr>
      <vt:lpstr>Voyager Grotesque</vt:lpstr>
      <vt:lpstr>Wingdings</vt:lpstr>
      <vt:lpstr>Yu Gothic</vt:lpstr>
      <vt:lpstr>游ゴシック</vt:lpstr>
      <vt:lpstr>游ゴシック Light</vt:lpstr>
      <vt:lpstr>Arial</vt:lpstr>
      <vt:lpstr>Office Theme</vt:lpstr>
      <vt:lpstr>PowerPoint プレゼンテーション</vt:lpstr>
      <vt:lpstr>二次元格闘ゲーム  2年後学期「メディア情報学プログラミング演習」  グループ 16 </vt:lpstr>
      <vt:lpstr>作成プログラムの概要</vt:lpstr>
      <vt:lpstr>作成プログラムの概要</vt:lpstr>
      <vt:lpstr>作成プログラムの概要</vt:lpstr>
      <vt:lpstr>プログラムの構成</vt:lpstr>
      <vt:lpstr>木内担当分：</vt:lpstr>
      <vt:lpstr>PowerPoint プレゼンテーション</vt:lpstr>
      <vt:lpstr>松田担当</vt:lpstr>
      <vt:lpstr>松田担当</vt:lpstr>
      <vt:lpstr>松田担当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二次元格闘ゲーム</dc:title>
  <dc:creator>松田尚也</dc:creator>
  <cp:lastModifiedBy>松田尚也</cp:lastModifiedBy>
  <cp:revision>41</cp:revision>
  <dcterms:created xsi:type="dcterms:W3CDTF">2018-01-14T07:26:42Z</dcterms:created>
  <dcterms:modified xsi:type="dcterms:W3CDTF">2018-01-26T00:09:27Z</dcterms:modified>
</cp:coreProperties>
</file>